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7" r:id="rId30"/>
    <p:sldId id="298" r:id="rId31"/>
    <p:sldId id="284" r:id="rId32"/>
    <p:sldId id="296" r:id="rId33"/>
    <p:sldId id="285" r:id="rId34"/>
    <p:sldId id="286" r:id="rId35"/>
    <p:sldId id="287" r:id="rId36"/>
    <p:sldId id="295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4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99B28-3C70-3849-BDCA-C33FCCC21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BB1FDF-C21F-2242-9ECD-3EE2CEFB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829B8-100F-D241-867E-ED478F13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41BFEC-08C5-0244-AF5D-5DF23220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EDC50D-2A8B-5440-9B4F-8C75DFF7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62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F9A7C-DDBD-E54F-8391-19DDCD47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7A49E-C210-064B-A412-27E159648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5B9382-71B2-1240-A7C4-333A85312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3CC3B-11B5-E842-874C-EC210250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88154-3FCE-F14F-B836-240E5387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321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B04200-1344-6B46-B3C0-1907D9B87A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D08CEF-E4E9-5C4B-A3D1-8674B1A6C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CFD641-65AE-CC4A-B0F8-03272570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32CBA-75EF-E148-BAC2-975FC650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D124B-FB62-B648-A2BB-F9560D10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60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0FB24-EFE9-9D41-803D-8E7C5A2E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3560EE-FC33-C34F-9BE6-7B14DF974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DF0798-C2AE-AB45-825E-B3F61308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D57763-FCE7-9D46-AF37-AFCE9758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F1342-FAD6-F545-B55D-25C93518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3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BAA99-56A6-7B4D-B8D6-177CFC8D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72F8DF-2A43-3B4B-AFBD-4E63A0C86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3227F6-0484-3B42-814C-97E04D5D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FCD65-71A1-5A47-BAE4-9F6D4AEF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297658-54CD-5A40-8980-89C2AE28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252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5D9BC-7236-EA46-9EFC-C352308D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1094E4-E04E-A141-9FC7-747CB0AAE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80F72-A30D-2442-BB82-957C7D31B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7579DD-B08F-1A40-ACE1-82F90D8E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5E92B8-1B9D-374F-AFAA-3DBC747C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43C4CC-3BBB-2640-9482-CF6BAABD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56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56C17-3D9A-5745-ACC7-1A828DE4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8016A-D5A7-AB4E-8012-80E4F2D9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16B142-AA9B-194E-B3D8-50F85B1A0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F87014-7612-1844-9DF6-E2F5CE88E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804E99-4420-F84C-A25F-36E12AFB3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EAB2DC-75E5-944E-95C9-CF8BFE02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351421-BE55-DE41-801E-459C657F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FC9A33-2EE1-3C4F-BC7A-A797783C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31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2C04D-18C8-A142-A79C-93B39971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6C414F-3366-3843-A098-E4B2B343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0B8371-5F98-8B47-B847-B204F00B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8584D6-D461-AD48-AE75-DD3BD90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7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89CE07-B109-CE46-8E61-AC4465F8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A193AE-517A-764E-921B-530CA504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11BC6C-CC04-054A-BDC2-2F5609EE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446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DC78D-0127-FC47-A549-E6AD857C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F1F70-5DB5-5F42-BBF2-12793D514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62C9B6-41E5-B344-96E7-32C9109C6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35A498-A2F1-B14F-AE26-B372AF20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5D55E3-E33D-E54E-AD4E-67FBE1DF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C160F-7007-3E47-A8D9-AE9FCCEF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81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A59D1-F34F-EF44-8EF3-A04CB1DA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986D44-8E55-1844-9B5A-1C16DA7C6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A0C59F-0652-D949-821C-86209855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778C47-2BEE-7042-9BC5-57E62EB9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07148-2F3A-A24C-AA3A-65ECB033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4AA173-1CEC-C14D-BF5F-57C0C10A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90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FF66FC-0B0C-924D-BBAD-3F901AB1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BA5209-6003-9044-9D8D-1BC94DDC8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DF09D-F46E-C749-8FC2-A020A8ED3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428DA-59CC-CE4E-843E-336D60F5BD10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10DB5C-EB21-DE4D-8527-C784F2180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F8841-4B2D-A841-AB71-F6A633C46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95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山上的桥&#10;&#10;中度可信度描述已自动生成">
            <a:extLst>
              <a:ext uri="{FF2B5EF4-FFF2-40B4-BE49-F238E27FC236}">
                <a16:creationId xmlns:a16="http://schemas.microsoft.com/office/drawing/2014/main" id="{8D2DA09E-232E-3343-B593-9B0A96E0D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4FD4070-A5BB-554D-AEED-F4D2D03FF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San Francisco Bay Area</a:t>
            </a:r>
            <a:endParaRPr kumimoji="1" lang="zh-CN" altLang="en-US" dirty="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2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Ride a Bike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Ride a Bike">
            <a:extLst>
              <a:ext uri="{FF2B5EF4-FFF2-40B4-BE49-F238E27FC236}">
                <a16:creationId xmlns:a16="http://schemas.microsoft.com/office/drawing/2014/main" id="{168DB443-B3A4-4347-BDAF-4A9D74FCB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4187" y="714375"/>
            <a:ext cx="6143625" cy="6143625"/>
          </a:xfrm>
        </p:spPr>
      </p:pic>
    </p:spTree>
    <p:extLst>
      <p:ext uri="{BB962C8B-B14F-4D97-AF65-F5344CB8AC3E}">
        <p14:creationId xmlns:p14="http://schemas.microsoft.com/office/powerpoint/2010/main" val="30799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Taxi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街道边的彩绘汽车&#10;&#10;描述已自动生成">
            <a:extLst>
              <a:ext uri="{FF2B5EF4-FFF2-40B4-BE49-F238E27FC236}">
                <a16:creationId xmlns:a16="http://schemas.microsoft.com/office/drawing/2014/main" id="{F89E15A4-7E18-014B-B855-21608538D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81" y="714375"/>
            <a:ext cx="10307637" cy="6143625"/>
          </a:xfrm>
        </p:spPr>
      </p:pic>
    </p:spTree>
    <p:extLst>
      <p:ext uri="{BB962C8B-B14F-4D97-AF65-F5344CB8AC3E}">
        <p14:creationId xmlns:p14="http://schemas.microsoft.com/office/powerpoint/2010/main" val="414621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Taxis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709738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5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4A5CC-2886-BA46-9571-E698FCB6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24720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93074-61CD-AC47-8F08-5ACD667B8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Starting Price: </a:t>
            </a:r>
          </a:p>
          <a:p>
            <a:pPr marL="0" indent="0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kumimoji="1"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US$3.5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(for the first 322 meters)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B380F5A-E21C-EF49-8E70-4FA8A57218F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Then: 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US$1.71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kilometer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2A076EF-7A44-8742-BFBF-C36553E89EFF}"/>
              </a:ext>
            </a:extLst>
          </p:cNvPr>
          <p:cNvCxnSpPr>
            <a:cxnSpLocks/>
          </p:cNvCxnSpPr>
          <p:nvPr/>
        </p:nvCxnSpPr>
        <p:spPr>
          <a:xfrm>
            <a:off x="6096000" y="1514475"/>
            <a:ext cx="1" cy="4986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20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Rapid Transit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0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7E1346-ECA2-9548-A3FA-FDB74B0F8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46563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Fast, Save, Reliable, Clean and Quality</a:t>
            </a:r>
            <a:endParaRPr kumimoji="1" lang="zh-CN" altLang="en-US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89B3321F-51E9-4F4D-ACAB-C94B287C6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6649" y="1709738"/>
            <a:ext cx="7498702" cy="22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1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BART System Map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图片包含 图示&#10;&#10;描述已自动生成">
            <a:extLst>
              <a:ext uri="{FF2B5EF4-FFF2-40B4-BE49-F238E27FC236}">
                <a16:creationId xmlns:a16="http://schemas.microsoft.com/office/drawing/2014/main" id="{BF395927-5191-F64F-A4BB-D13AA491B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168" y="714375"/>
            <a:ext cx="7657664" cy="6149105"/>
          </a:xfrm>
        </p:spPr>
      </p:pic>
    </p:spTree>
    <p:extLst>
      <p:ext uri="{BB962C8B-B14F-4D97-AF65-F5344CB8AC3E}">
        <p14:creationId xmlns:p14="http://schemas.microsoft.com/office/powerpoint/2010/main" val="30094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Weather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1D806-1037-2042-A1A0-4702A5AE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内容占位符 8" descr="地图&#10;&#10;描述已自动生成">
            <a:extLst>
              <a:ext uri="{FF2B5EF4-FFF2-40B4-BE49-F238E27FC236}">
                <a16:creationId xmlns:a16="http://schemas.microsoft.com/office/drawing/2014/main" id="{01909AB2-E7E7-3D43-8187-03B2D0CB0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38" r="9538"/>
          <a:stretch/>
        </p:blipFill>
        <p:spPr>
          <a:xfrm>
            <a:off x="0" y="-1"/>
            <a:ext cx="12192000" cy="6858001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554DB6-02AE-0241-9629-B69E3A9B1570}"/>
              </a:ext>
            </a:extLst>
          </p:cNvPr>
          <p:cNvSpPr txBox="1"/>
          <p:nvPr/>
        </p:nvSpPr>
        <p:spPr>
          <a:xfrm>
            <a:off x="5815013" y="3529013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旧金山</a:t>
            </a:r>
          </a:p>
        </p:txBody>
      </p:sp>
    </p:spTree>
    <p:extLst>
      <p:ext uri="{BB962C8B-B14F-4D97-AF65-F5344CB8AC3E}">
        <p14:creationId xmlns:p14="http://schemas.microsoft.com/office/powerpoint/2010/main" val="254920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草地上有许多树&#10;&#10;描述已自动生成">
            <a:extLst>
              <a:ext uri="{FF2B5EF4-FFF2-40B4-BE49-F238E27FC236}">
                <a16:creationId xmlns:a16="http://schemas.microsoft.com/office/drawing/2014/main" id="{AE9C8844-D12E-954D-B642-309C59B3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t="7833" b="7833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F51AA3-77C0-654F-B7C1-5D6A1664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Summer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36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建筑上挂着商铺的地铁&#10;&#10;中度可信度描述已自动生成">
            <a:extLst>
              <a:ext uri="{FF2B5EF4-FFF2-40B4-BE49-F238E27FC236}">
                <a16:creationId xmlns:a16="http://schemas.microsoft.com/office/drawing/2014/main" id="{BE0BFCEC-0459-5D4D-890C-74D5D785C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698" b="83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64C16EE-1BA4-EC45-BFC4-35897A2D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33" y="1108945"/>
            <a:ext cx="11167533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 International Airport</a:t>
            </a:r>
            <a:endParaRPr kumimoji="1" lang="en-US" altLang="zh-C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43EB84-FC24-0F43-934C-C58390ECA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23</a:t>
            </a:r>
            <a:r>
              <a:rPr lang="en" altLang="zh-CN" sz="2800" baseline="30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largest airport in the world</a:t>
            </a:r>
          </a:p>
          <a:p>
            <a:pPr algn="ctr"/>
            <a:r>
              <a:rPr kumimoji="1"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Organized and Fast</a:t>
            </a:r>
            <a:endParaRPr kumimoji="1" lang="en-US" altLang="zh-CN" sz="28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9C8844-D12E-954D-B642-309C59B3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609" b="10609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F51AA3-77C0-654F-B7C1-5D6A1664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Autumn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Dining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8F4683-3DFA-CE4C-9B59-829A2AD5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19519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Californian Restaurant</a:t>
            </a:r>
            <a:endParaRPr kumimoji="1"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7AEDE162-83AB-CD47-9908-F8A1FBDE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93" y="1401929"/>
            <a:ext cx="5053013" cy="1903302"/>
          </a:xfrm>
          <a:prstGeom prst="rect">
            <a:avLst/>
          </a:prstGeom>
        </p:spPr>
      </p:pic>
      <p:pic>
        <p:nvPicPr>
          <p:cNvPr id="7" name="图片 6" descr="徽标, 图标&#10;&#10;描述已自动生成">
            <a:extLst>
              <a:ext uri="{FF2B5EF4-FFF2-40B4-BE49-F238E27FC236}">
                <a16:creationId xmlns:a16="http://schemas.microsoft.com/office/drawing/2014/main" id="{3AAF2FE2-1D8A-894D-AC82-3B3549C1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0" y="3429000"/>
            <a:ext cx="2133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39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5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Tipping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08673-B35F-3E4A-A3D7-95AD3A65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823912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Tipping in a restaurant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41CF4-C4B4-AE49-97C3-A99250408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936624"/>
            <a:ext cx="10515600" cy="49966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Choose Your Plan</a:t>
            </a:r>
            <a:endParaRPr kumimoji="1"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65072-6E09-224B-A1DF-977734B19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3" y="2043113"/>
            <a:ext cx="3163888" cy="397152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Service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</a:p>
          <a:p>
            <a:pPr marL="0" indent="0" algn="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65B48F-C9ED-3F4A-999E-67E4E5009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14056" y="2043112"/>
            <a:ext cx="3163888" cy="397152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</a:p>
          <a:p>
            <a:pPr marL="0" indent="0" algn="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9DE33-7B9D-9843-BA08-9C4D32984368}"/>
              </a:ext>
            </a:extLst>
          </p:cNvPr>
          <p:cNvSpPr txBox="1"/>
          <p:nvPr/>
        </p:nvSpPr>
        <p:spPr>
          <a:xfrm>
            <a:off x="8191499" y="2043112"/>
            <a:ext cx="31638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Service</a:t>
            </a:r>
          </a:p>
          <a:p>
            <a:pPr algn="ctr"/>
            <a:endParaRPr kumimoji="1" lang="en-US" altLang="zh-C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</a:p>
          <a:p>
            <a:pPr algn="r"/>
            <a:r>
              <a:rPr kumimoji="1"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</a:t>
            </a:r>
            <a:endParaRPr kumimoji="1" lang="zh-CN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79C81EF-3739-1C44-9953-52AE8A2F619E}"/>
              </a:ext>
            </a:extLst>
          </p:cNvPr>
          <p:cNvCxnSpPr/>
          <p:nvPr/>
        </p:nvCxnSpPr>
        <p:spPr>
          <a:xfrm>
            <a:off x="4257676" y="1814513"/>
            <a:ext cx="0" cy="39862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B5ABB60-C1EC-1944-B708-CC76A7EEEE00}"/>
              </a:ext>
            </a:extLst>
          </p:cNvPr>
          <p:cNvCxnSpPr/>
          <p:nvPr/>
        </p:nvCxnSpPr>
        <p:spPr>
          <a:xfrm>
            <a:off x="7939089" y="1814513"/>
            <a:ext cx="0" cy="39862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6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FAC64-FCFA-4446-8669-851D8AF5B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other aspects, a</a:t>
            </a:r>
          </a:p>
          <a:p>
            <a:pPr marL="0" indent="0">
              <a:buNone/>
            </a:pPr>
            <a:endParaRPr kumimoji="1" lang="en-US" altLang="zh-C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is generally given.</a:t>
            </a:r>
          </a:p>
        </p:txBody>
      </p:sp>
    </p:spTree>
    <p:extLst>
      <p:ext uri="{BB962C8B-B14F-4D97-AF65-F5344CB8AC3E}">
        <p14:creationId xmlns:p14="http://schemas.microsoft.com/office/powerpoint/2010/main" val="121575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 Ride and a Walk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5042" y="1552576"/>
            <a:ext cx="2521915" cy="18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水上的桥&#10;&#10;描述已自动生成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88" b="538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6643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423" b="1042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181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31" b="773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02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21809-8D21-5947-A8D6-879B6D8B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/>
          <a:lstStyle/>
          <a:p>
            <a:pPr algn="ctr"/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AirTrain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 descr="AirTrain">
            <a:extLst>
              <a:ext uri="{FF2B5EF4-FFF2-40B4-BE49-F238E27FC236}">
                <a16:creationId xmlns:a16="http://schemas.microsoft.com/office/drawing/2014/main" id="{1BA45DDB-CED1-DC4F-B7F9-CC1A6FEA6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908" y="714375"/>
            <a:ext cx="8190184" cy="6143625"/>
          </a:xfrm>
        </p:spPr>
      </p:pic>
    </p:spTree>
    <p:extLst>
      <p:ext uri="{BB962C8B-B14F-4D97-AF65-F5344CB8AC3E}">
        <p14:creationId xmlns:p14="http://schemas.microsoft.com/office/powerpoint/2010/main" val="251974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31" b="773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61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106" r="1110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984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31" b="773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45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500" b="1250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62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30" b="783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310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30" b="783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854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92" b="779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663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Technology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A0AEB-5617-6F45-974E-078B7F5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地图&#10;&#10;描述已自动生成">
            <a:extLst>
              <a:ext uri="{FF2B5EF4-FFF2-40B4-BE49-F238E27FC236}">
                <a16:creationId xmlns:a16="http://schemas.microsoft.com/office/drawing/2014/main" id="{E139D3DC-E7F7-0442-B43D-5A0BA3BBA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280" y="0"/>
            <a:ext cx="6389440" cy="6858000"/>
          </a:xfrm>
        </p:spPr>
      </p:pic>
    </p:spTree>
    <p:extLst>
      <p:ext uri="{BB962C8B-B14F-4D97-AF65-F5344CB8AC3E}">
        <p14:creationId xmlns:p14="http://schemas.microsoft.com/office/powerpoint/2010/main" val="414522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12" b="781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473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AirTrain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Map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 descr="AirTrain Stations Map">
            <a:extLst>
              <a:ext uri="{FF2B5EF4-FFF2-40B4-BE49-F238E27FC236}">
                <a16:creationId xmlns:a16="http://schemas.microsoft.com/office/drawing/2014/main" id="{37DF2EB6-5E1F-BF4B-AEE2-6CA1CE447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49" y="714375"/>
            <a:ext cx="9731501" cy="6143625"/>
          </a:xfrm>
        </p:spPr>
      </p:pic>
    </p:spTree>
    <p:extLst>
      <p:ext uri="{BB962C8B-B14F-4D97-AF65-F5344CB8AC3E}">
        <p14:creationId xmlns:p14="http://schemas.microsoft.com/office/powerpoint/2010/main" val="259836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1" b="10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344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46" b="774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687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6556"/>
            <a:ext cx="10515600" cy="1004887"/>
          </a:xfrm>
        </p:spPr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 End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35026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sz="3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 speech and the presentation are open source. In other words, you can download them by scanning the QR Code or opening the link below.</a:t>
            </a:r>
            <a:endParaRPr kumimoji="1" lang="zh-CN" altLang="en-US" sz="3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FF35231-4E95-3E4D-86FC-515554EB2530}"/>
              </a:ext>
            </a:extLst>
          </p:cNvPr>
          <p:cNvSpPr txBox="1">
            <a:spLocks/>
          </p:cNvSpPr>
          <p:nvPr/>
        </p:nvSpPr>
        <p:spPr>
          <a:xfrm>
            <a:off x="838200" y="5943600"/>
            <a:ext cx="10515600" cy="397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Copyright © 2021 CYY. All rights reserved.</a:t>
            </a:r>
            <a:endParaRPr kumimoji="1"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25735A58-ABA0-4F48-87E4-A2A50451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1895475"/>
            <a:ext cx="3067049" cy="30670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A09FE4-098C-214B-97C6-9A74DFD34ADB}"/>
              </a:ext>
            </a:extLst>
          </p:cNvPr>
          <p:cNvSpPr txBox="1"/>
          <p:nvPr/>
        </p:nvSpPr>
        <p:spPr>
          <a:xfrm>
            <a:off x="2967037" y="4962524"/>
            <a:ext cx="625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https://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san.francisco.ml</a:t>
            </a:r>
            <a:r>
              <a:rPr kumimoji="1" lang="en-US" altLang="zh-CN" sz="2400" dirty="0">
                <a:solidFill>
                  <a:schemeClr val="bg1"/>
                </a:solidFill>
              </a:rPr>
              <a:t>/download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9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Getting into Town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BART (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 Area Rapid Transit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The BART (Bay Area Rapid Transit)">
            <a:extLst>
              <a:ext uri="{FF2B5EF4-FFF2-40B4-BE49-F238E27FC236}">
                <a16:creationId xmlns:a16="http://schemas.microsoft.com/office/drawing/2014/main" id="{0EAC1577-AA78-EA4D-BE9B-06034E10C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11" y="714374"/>
            <a:ext cx="10242000" cy="6145200"/>
          </a:xfrm>
        </p:spPr>
      </p:pic>
    </p:spTree>
    <p:extLst>
      <p:ext uri="{BB962C8B-B14F-4D97-AF65-F5344CB8AC3E}">
        <p14:creationId xmlns:p14="http://schemas.microsoft.com/office/powerpoint/2010/main" val="368405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SamTrans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SamTrans">
            <a:extLst>
              <a:ext uri="{FF2B5EF4-FFF2-40B4-BE49-F238E27FC236}">
                <a16:creationId xmlns:a16="http://schemas.microsoft.com/office/drawing/2014/main" id="{8D6E660E-506E-C643-BE16-9DA823FC9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718344"/>
            <a:ext cx="8890000" cy="6139656"/>
          </a:xfrm>
        </p:spPr>
      </p:pic>
    </p:spTree>
    <p:extLst>
      <p:ext uri="{BB962C8B-B14F-4D97-AF65-F5344CB8AC3E}">
        <p14:creationId xmlns:p14="http://schemas.microsoft.com/office/powerpoint/2010/main" val="267125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Caltrain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Caltrain">
            <a:extLst>
              <a:ext uri="{FF2B5EF4-FFF2-40B4-BE49-F238E27FC236}">
                <a16:creationId xmlns:a16="http://schemas.microsoft.com/office/drawing/2014/main" id="{897BC23E-414A-AF43-86F5-620054BCA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079" y="714375"/>
            <a:ext cx="10905842" cy="6143625"/>
          </a:xfrm>
        </p:spPr>
      </p:pic>
    </p:spTree>
    <p:extLst>
      <p:ext uri="{BB962C8B-B14F-4D97-AF65-F5344CB8AC3E}">
        <p14:creationId xmlns:p14="http://schemas.microsoft.com/office/powerpoint/2010/main" val="70978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 a Car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Car Rental">
            <a:extLst>
              <a:ext uri="{FF2B5EF4-FFF2-40B4-BE49-F238E27FC236}">
                <a16:creationId xmlns:a16="http://schemas.microsoft.com/office/drawing/2014/main" id="{C7373D1B-FDB3-3749-81C8-86A693D27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584" y="714375"/>
            <a:ext cx="9210832" cy="6143625"/>
          </a:xfrm>
        </p:spPr>
      </p:pic>
    </p:spTree>
    <p:extLst>
      <p:ext uri="{BB962C8B-B14F-4D97-AF65-F5344CB8AC3E}">
        <p14:creationId xmlns:p14="http://schemas.microsoft.com/office/powerpoint/2010/main" val="396464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181</Words>
  <Application>Microsoft Macintosh PowerPoint</Application>
  <PresentationFormat>宽屏</PresentationFormat>
  <Paragraphs>64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等线</vt:lpstr>
      <vt:lpstr>等线 Light</vt:lpstr>
      <vt:lpstr>Microsoft YaHei</vt:lpstr>
      <vt:lpstr>Arial</vt:lpstr>
      <vt:lpstr>Times New Roman</vt:lpstr>
      <vt:lpstr>Office 主题​​</vt:lpstr>
      <vt:lpstr>San Francisco Bay Area</vt:lpstr>
      <vt:lpstr>San Francisco International Airport</vt:lpstr>
      <vt:lpstr>AirTrain</vt:lpstr>
      <vt:lpstr>AirTrain System Map</vt:lpstr>
      <vt:lpstr>Getting into Town</vt:lpstr>
      <vt:lpstr>The BART (Bay Area Rapid Transit)</vt:lpstr>
      <vt:lpstr>SamTrans</vt:lpstr>
      <vt:lpstr>Caltrain</vt:lpstr>
      <vt:lpstr>Rent a Car</vt:lpstr>
      <vt:lpstr>Ride a Bike</vt:lpstr>
      <vt:lpstr>Take a Taxi</vt:lpstr>
      <vt:lpstr>Taxis</vt:lpstr>
      <vt:lpstr>Pricing</vt:lpstr>
      <vt:lpstr>Rapid Transit</vt:lpstr>
      <vt:lpstr>PowerPoint 演示文稿</vt:lpstr>
      <vt:lpstr>BART System Map</vt:lpstr>
      <vt:lpstr>Weather</vt:lpstr>
      <vt:lpstr>PowerPoint 演示文稿</vt:lpstr>
      <vt:lpstr>Summer</vt:lpstr>
      <vt:lpstr>Autumn</vt:lpstr>
      <vt:lpstr>Dining</vt:lpstr>
      <vt:lpstr>PowerPoint 演示文稿</vt:lpstr>
      <vt:lpstr>Tipping</vt:lpstr>
      <vt:lpstr>Tipping in a restaurant</vt:lpstr>
      <vt:lpstr>PowerPoint 演示文稿</vt:lpstr>
      <vt:lpstr>A Ride and a Walk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Technology</vt:lpstr>
      <vt:lpstr>PowerPoint 演示文稿</vt:lpstr>
      <vt:lpstr>PowerPoint 演示文稿</vt:lpstr>
      <vt:lpstr>PowerPoint 演示文稿</vt:lpstr>
      <vt:lpstr>PowerPoint 演示文稿</vt:lpstr>
      <vt:lpstr>The End</vt:lpstr>
      <vt:lpstr>The speech and the presentation are open source. In other words, you can download them by scanning the QR Code or opening the link below.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Francisco Bay Area</dc:title>
  <dc:creator>C YY</dc:creator>
  <cp:lastModifiedBy>C YY</cp:lastModifiedBy>
  <cp:revision>130</cp:revision>
  <dcterms:created xsi:type="dcterms:W3CDTF">2021-08-09T08:48:26Z</dcterms:created>
  <dcterms:modified xsi:type="dcterms:W3CDTF">2021-08-11T09:24:04Z</dcterms:modified>
</cp:coreProperties>
</file>